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4"/>
  </p:sldMasterIdLst>
  <p:notesMasterIdLst>
    <p:notesMasterId r:id="rId7"/>
  </p:notesMasterIdLst>
  <p:handoutMasterIdLst>
    <p:handoutMasterId r:id="rId8"/>
  </p:handoutMasterIdLst>
  <p:sldIdLst>
    <p:sldId id="256" r:id="rId5"/>
    <p:sldId id="264" r:id="rId6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Open Sans" panose="020B0606030504020204" pitchFamily="34" charset="0"/>
      <p:regular r:id="rId13"/>
      <p:bold r:id="rId14"/>
      <p:italic r:id="rId15"/>
      <p:boldItalic r:id="rId16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256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199E"/>
    <a:srgbClr val="AE1DC4"/>
    <a:srgbClr val="FAA43F"/>
    <a:srgbClr val="FAD028"/>
    <a:srgbClr val="F533B1"/>
    <a:srgbClr val="0A099E"/>
    <a:srgbClr val="000000"/>
    <a:srgbClr val="13A983"/>
    <a:srgbClr val="009BA4"/>
    <a:srgbClr val="93C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02.08.2023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02.08.2023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09" t="11831" r="-1" b="40965"/>
          <a:stretch/>
        </p:blipFill>
        <p:spPr>
          <a:xfrm flipH="1">
            <a:off x="-2" y="1037191"/>
            <a:ext cx="12187648" cy="588612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1" b="10979"/>
          <a:stretch/>
        </p:blipFill>
        <p:spPr>
          <a:xfrm>
            <a:off x="4909944" y="-6275565"/>
            <a:ext cx="12192000" cy="585825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438455"/>
            <a:ext cx="1026114" cy="2983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1" y="453448"/>
            <a:ext cx="965150" cy="28944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440928"/>
            <a:ext cx="921483" cy="29839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44" y="213945"/>
            <a:ext cx="1051914" cy="7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1" b="10979"/>
          <a:stretch/>
        </p:blipFill>
        <p:spPr>
          <a:xfrm>
            <a:off x="0" y="1041784"/>
            <a:ext cx="12192000" cy="5858256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-3702" y="1041784"/>
            <a:ext cx="12195701" cy="5878285"/>
          </a:xfrm>
          <a:prstGeom prst="rect">
            <a:avLst/>
          </a:prstGeom>
          <a:solidFill>
            <a:srgbClr val="0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1" b="10979"/>
          <a:stretch/>
        </p:blipFill>
        <p:spPr>
          <a:xfrm>
            <a:off x="4909944" y="-6275565"/>
            <a:ext cx="12192000" cy="585825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438455"/>
            <a:ext cx="1026114" cy="2983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1" y="453448"/>
            <a:ext cx="965150" cy="28944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440928"/>
            <a:ext cx="921483" cy="29839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44" y="213945"/>
            <a:ext cx="1051914" cy="7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9174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49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3857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457699" y="6348274"/>
            <a:ext cx="4305301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dirty="0">
                <a:solidFill>
                  <a:schemeClr val="bg2"/>
                </a:solidFill>
              </a:rPr>
              <a:t>Titel der Präsentation</a:t>
            </a:r>
          </a:p>
          <a:p>
            <a:pPr algn="l"/>
            <a:r>
              <a:rPr lang="de-DE" sz="7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Struktureinheit der TU Dresden / </a:t>
            </a:r>
            <a:r>
              <a:rPr lang="de-DE" sz="7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Vorname des Vortragenden</a:t>
            </a:r>
            <a:endParaRPr lang="de-DE" sz="7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7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 oder Anlass des Vortrags // 13.01.2018</a:t>
            </a:r>
            <a:endParaRPr lang="de-DE" sz="7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084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966200" y="6345388"/>
            <a:ext cx="704850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7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7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7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7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7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7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5" y="6370418"/>
            <a:ext cx="742776" cy="216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490" y="6370419"/>
            <a:ext cx="698646" cy="20952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56" y="6363938"/>
            <a:ext cx="667037" cy="216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48" y="6199299"/>
            <a:ext cx="761452" cy="5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905" r:id="rId2"/>
    <p:sldLayoutId id="2147483894" r:id="rId3"/>
    <p:sldLayoutId id="2147483896" r:id="rId4"/>
    <p:sldLayoutId id="2147483897" r:id="rId5"/>
    <p:sldLayoutId id="2147483898" r:id="rId6"/>
    <p:sldLayoutId id="2147483899" r:id="rId7"/>
    <p:sldLayoutId id="2147483901" r:id="rId8"/>
    <p:sldLayoutId id="2147483902" r:id="rId9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02" userDrawn="1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Corporate Design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6G-life</a:t>
            </a:r>
            <a:br>
              <a:rPr lang="de-DE" dirty="0"/>
            </a:br>
            <a:r>
              <a:rPr lang="de-DE" b="0" dirty="0"/>
              <a:t>Digitale Transformation und Souveränität </a:t>
            </a:r>
            <a:br>
              <a:rPr lang="de-DE" b="0" dirty="0"/>
            </a:br>
            <a:r>
              <a:rPr lang="de-DE" b="0" dirty="0"/>
              <a:t>zukünftiger Kommunikationsnetze</a:t>
            </a: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  <a:br>
              <a:rPr lang="de-DE" dirty="0"/>
            </a:br>
            <a:r>
              <a:rPr lang="de-DE" b="0" dirty="0"/>
              <a:t>des Beispielfoliensatzes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Elemente</a:t>
            </a:r>
            <a:r>
              <a:rPr lang="de-DE" dirty="0"/>
              <a:t> des Corporate Design der TU Dresden</a:t>
            </a:r>
          </a:p>
          <a:p>
            <a:pPr lvl="1"/>
            <a:r>
              <a:rPr lang="de-DE" dirty="0"/>
              <a:t>Logo</a:t>
            </a:r>
          </a:p>
          <a:p>
            <a:pPr lvl="1"/>
            <a:r>
              <a:rPr lang="de-DE" dirty="0"/>
              <a:t>Schrift</a:t>
            </a:r>
          </a:p>
          <a:p>
            <a:pPr lvl="1"/>
            <a:r>
              <a:rPr lang="de-DE" dirty="0"/>
              <a:t>Farben</a:t>
            </a:r>
          </a:p>
          <a:p>
            <a:pPr lvl="1"/>
            <a:r>
              <a:rPr lang="de-DE" dirty="0"/>
              <a:t>Raster</a:t>
            </a:r>
          </a:p>
          <a:p>
            <a:r>
              <a:rPr lang="de-DE" b="1" dirty="0"/>
              <a:t>Vorlagedatei </a:t>
            </a:r>
            <a:r>
              <a:rPr lang="de-DE" dirty="0"/>
              <a:t>speichern</a:t>
            </a:r>
          </a:p>
          <a:p>
            <a:r>
              <a:rPr lang="de-DE" b="1" dirty="0"/>
              <a:t>Hinweise</a:t>
            </a:r>
            <a:r>
              <a:rPr lang="de-DE" dirty="0"/>
              <a:t> zum Umgang mit der Präsentationsvorlage</a:t>
            </a:r>
          </a:p>
          <a:p>
            <a:r>
              <a:rPr lang="de-DE" b="1" dirty="0"/>
              <a:t>Beispielseiten</a:t>
            </a:r>
            <a:r>
              <a:rPr lang="de-DE" dirty="0"/>
              <a:t> mit Inhalten der TU Dresden</a:t>
            </a:r>
          </a:p>
          <a:p>
            <a:pPr lvl="1"/>
            <a:r>
              <a:rPr lang="de-DE" dirty="0"/>
              <a:t>TU Dresden</a:t>
            </a:r>
          </a:p>
          <a:p>
            <a:pPr lvl="1"/>
            <a:r>
              <a:rPr lang="de-DE" dirty="0"/>
              <a:t>Diagramme</a:t>
            </a:r>
          </a:p>
          <a:p>
            <a:pPr lvl="1"/>
            <a:r>
              <a:rPr lang="de-DE" dirty="0"/>
              <a:t>Infografiken</a:t>
            </a:r>
          </a:p>
          <a:p>
            <a:pPr lvl="1"/>
            <a:r>
              <a:rPr lang="de-DE" dirty="0"/>
              <a:t>DRESDEN-</a:t>
            </a:r>
            <a:r>
              <a:rPr lang="de-DE" dirty="0" err="1"/>
              <a:t>concept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091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14F49FE12172F4A9E79A303CBA7331F" ma:contentTypeVersion="0" ma:contentTypeDescription="Ein neues Dokument erstellen." ma:contentTypeScope="" ma:versionID="25d279fef176600e29154c44b69b029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4f5dc90cf06628c3b90945c8266c24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E4AD92-0D00-4071-8DFA-18319419D3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D4B6E60-9DB5-4163-A3B5-0C5F8B53FA48}">
  <ds:schemaRefs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8DFC6AA-840A-4CEE-9511-61A2A15BAF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Praesentationsvorlagen16zu9 (1)</Template>
  <TotalTime>0</TotalTime>
  <Words>45</Words>
  <Application>Microsoft Office PowerPoint</Application>
  <PresentationFormat>Breitbild</PresentationFormat>
  <Paragraphs>15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7" baseType="lpstr">
      <vt:lpstr>Calibri</vt:lpstr>
      <vt:lpstr>Open Sans</vt:lpstr>
      <vt:lpstr>Symbol</vt:lpstr>
      <vt:lpstr>Arial</vt:lpstr>
      <vt:lpstr>TUD_2018_16zu9</vt:lpstr>
      <vt:lpstr>6G-life Digitale Transformation und Souveränität  zukünftiger Kommunikationsnetze</vt:lpstr>
      <vt:lpstr>Inhalte des Beispielfoliensatzes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Präsentationsvorlagen im CD der TU Dresden</dc:title>
  <dc:creator>Frank H.P. Fitzek</dc:creator>
  <cp:lastModifiedBy>Sarah Franke</cp:lastModifiedBy>
  <cp:revision>22</cp:revision>
  <dcterms:created xsi:type="dcterms:W3CDTF">2018-09-21T14:18:02Z</dcterms:created>
  <dcterms:modified xsi:type="dcterms:W3CDTF">2023-08-02T07:32:44Z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0x010100714F49FE12172F4A9E79A303CBA7331F</vt:lpwstr>
  </property>
</Properties>
</file>